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4" d="100"/>
          <a:sy n="54" d="100"/>
        </p:scale>
        <p:origin x="-582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14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9" name="Rectangle 18"/>
          <p:cNvSpPr>
            <a:spLocks noChangeArrowheads="1"/>
          </p:cNvSpPr>
          <p:nvPr/>
        </p:nvSpPr>
        <p:spPr bwMode="white">
          <a:xfrm>
            <a:off x="8991600" y="3048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Rectangle 17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6" name="Rectangle 15"/>
          <p:cNvSpPr>
            <a:spLocks noChangeArrowheads="1"/>
          </p:cNvSpPr>
          <p:nvPr/>
        </p:nvSpPr>
        <p:spPr bwMode="white">
          <a:xfrm>
            <a:off x="0" y="0"/>
            <a:ext cx="9144000" cy="25146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2" name="Rectangle 11"/>
          <p:cNvSpPr>
            <a:spLocks noChangeArrowheads="1"/>
          </p:cNvSpPr>
          <p:nvPr/>
        </p:nvSpPr>
        <p:spPr bwMode="auto">
          <a:xfrm>
            <a:off x="146304" y="6391656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371600" y="2819400"/>
            <a:ext cx="6400800" cy="1752600"/>
          </a:xfrm>
        </p:spPr>
        <p:txBody>
          <a:bodyPr/>
          <a:lstStyle>
            <a:lvl1pPr marL="0" indent="0" algn="ctr">
              <a:buNone/>
              <a:defRPr sz="1600" b="1" cap="all" spc="250" baseline="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5E028B-233E-4BE7-9439-8B9B906C0547}" type="datetimeFigureOut">
              <a:rPr lang="en-US" smtClean="0"/>
              <a:pPr/>
              <a:t>8/23/2012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155448" y="2420112"/>
            <a:ext cx="8833104" cy="0"/>
          </a:xfrm>
          <a:prstGeom prst="line">
            <a:avLst/>
          </a:prstGeom>
          <a:noFill/>
          <a:ln w="11430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0" name="Rectangle 9"/>
          <p:cNvSpPr>
            <a:spLocks noChangeArrowheads="1"/>
          </p:cNvSpPr>
          <p:nvPr/>
        </p:nvSpPr>
        <p:spPr bwMode="auto">
          <a:xfrm>
            <a:off x="152400" y="152400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13" name="Oval 12"/>
          <p:cNvSpPr/>
          <p:nvPr/>
        </p:nvSpPr>
        <p:spPr>
          <a:xfrm>
            <a:off x="4267200" y="2115312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4" name="Oval 13"/>
          <p:cNvSpPr/>
          <p:nvPr/>
        </p:nvSpPr>
        <p:spPr>
          <a:xfrm>
            <a:off x="4361688" y="2209800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4343400" y="2199450"/>
            <a:ext cx="457200" cy="441325"/>
          </a:xfrm>
        </p:spPr>
        <p:txBody>
          <a:bodyPr/>
          <a:lstStyle>
            <a:lvl1pPr>
              <a:defRPr>
                <a:solidFill>
                  <a:schemeClr val="accent3">
                    <a:shade val="75000"/>
                  </a:schemeClr>
                </a:solidFill>
              </a:defRPr>
            </a:lvl1pPr>
          </a:lstStyle>
          <a:p>
            <a:fld id="{1A6E079B-2712-4784-B763-BFEE522ECED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685800" y="381000"/>
            <a:ext cx="7772400" cy="1752600"/>
          </a:xfrm>
        </p:spPr>
        <p:txBody>
          <a:bodyPr anchor="b"/>
          <a:lstStyle>
            <a:lvl1pPr>
              <a:defRPr sz="4200">
                <a:solidFill>
                  <a:schemeClr val="accent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5E028B-233E-4BE7-9439-8B9B906C0547}" type="datetimeFigureOut">
              <a:rPr lang="en-US" smtClean="0"/>
              <a:pPr/>
              <a:t>8/23/2012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6E079B-2712-4784-B763-BFEE522ECED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8" name="Rectangle 7"/>
          <p:cNvSpPr>
            <a:spLocks noChangeArrowheads="1"/>
          </p:cNvSpPr>
          <p:nvPr/>
        </p:nvSpPr>
        <p:spPr bwMode="white">
          <a:xfrm>
            <a:off x="7010400" y="0"/>
            <a:ext cx="21336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9" name="Rectangle 8"/>
          <p:cNvSpPr>
            <a:spLocks noChangeArrowheads="1"/>
          </p:cNvSpPr>
          <p:nvPr/>
        </p:nvSpPr>
        <p:spPr bwMode="white">
          <a:xfrm>
            <a:off x="0" y="0"/>
            <a:ext cx="9144000" cy="155448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0" name="Rectangle 9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1" name="Rectangle 10"/>
          <p:cNvSpPr>
            <a:spLocks noChangeArrowheads="1"/>
          </p:cNvSpPr>
          <p:nvPr/>
        </p:nvSpPr>
        <p:spPr bwMode="auto">
          <a:xfrm>
            <a:off x="146304" y="6391656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2" name="Rectangle 11"/>
          <p:cNvSpPr>
            <a:spLocks noChangeArrowheads="1"/>
          </p:cNvSpPr>
          <p:nvPr/>
        </p:nvSpPr>
        <p:spPr bwMode="auto">
          <a:xfrm>
            <a:off x="152400" y="155448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13" name="Straight Connector 12"/>
          <p:cNvSpPr>
            <a:spLocks noChangeShapeType="1"/>
          </p:cNvSpPr>
          <p:nvPr/>
        </p:nvSpPr>
        <p:spPr bwMode="auto">
          <a:xfrm rot="5400000">
            <a:off x="4021836" y="3278124"/>
            <a:ext cx="6245352" cy="0"/>
          </a:xfrm>
          <a:prstGeom prst="line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4" name="Oval 13"/>
          <p:cNvSpPr/>
          <p:nvPr/>
        </p:nvSpPr>
        <p:spPr>
          <a:xfrm>
            <a:off x="6839712" y="2925763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5" name="Oval 14"/>
          <p:cNvSpPr/>
          <p:nvPr/>
        </p:nvSpPr>
        <p:spPr>
          <a:xfrm>
            <a:off x="6934200" y="3020251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915912" y="3009901"/>
            <a:ext cx="457200" cy="441325"/>
          </a:xfrm>
        </p:spPr>
        <p:txBody>
          <a:bodyPr/>
          <a:lstStyle/>
          <a:p>
            <a:fld id="{1A6E079B-2712-4784-B763-BFEE522ECED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04800" y="304800"/>
            <a:ext cx="6553200" cy="5821366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5E028B-233E-4BE7-9439-8B9B906C0547}" type="datetimeFigureOut">
              <a:rPr lang="en-US" smtClean="0"/>
              <a:pPr/>
              <a:t>8/23/2012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391400" y="304801"/>
            <a:ext cx="14478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accent3">
                    <a:shade val="75000"/>
                  </a:schemeClr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5E028B-233E-4BE7-9439-8B9B906C0547}" type="datetimeFigureOut">
              <a:rPr lang="en-US" smtClean="0"/>
              <a:pPr/>
              <a:t>8/23/2012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361688" y="1026372"/>
            <a:ext cx="457200" cy="441325"/>
          </a:xfrm>
        </p:spPr>
        <p:txBody>
          <a:bodyPr/>
          <a:lstStyle/>
          <a:p>
            <a:fld id="{1A6E079B-2712-4784-B763-BFEE522ECED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301752" y="1527048"/>
            <a:ext cx="850392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Rectangle 16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5" name="Rectangle 14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6" name="Rectangle 15"/>
          <p:cNvSpPr>
            <a:spLocks noChangeArrowheads="1"/>
          </p:cNvSpPr>
          <p:nvPr/>
        </p:nvSpPr>
        <p:spPr bwMode="white">
          <a:xfrm>
            <a:off x="0" y="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Rectangle 17"/>
          <p:cNvSpPr>
            <a:spLocks noChangeArrowheads="1"/>
          </p:cNvSpPr>
          <p:nvPr/>
        </p:nvSpPr>
        <p:spPr bwMode="white">
          <a:xfrm>
            <a:off x="8991600" y="1905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9" name="Rectangle 18"/>
          <p:cNvSpPr>
            <a:spLocks noChangeArrowheads="1"/>
          </p:cNvSpPr>
          <p:nvPr/>
        </p:nvSpPr>
        <p:spPr bwMode="white">
          <a:xfrm>
            <a:off x="152400" y="2286000"/>
            <a:ext cx="8833104" cy="3048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2" name="Rectangle 11"/>
          <p:cNvSpPr>
            <a:spLocks noChangeArrowheads="1"/>
          </p:cNvSpPr>
          <p:nvPr/>
        </p:nvSpPr>
        <p:spPr bwMode="auto">
          <a:xfrm>
            <a:off x="155448" y="142352"/>
            <a:ext cx="8833104" cy="2139696"/>
          </a:xfrm>
          <a:prstGeom prst="rect">
            <a:avLst/>
          </a:prstGeom>
          <a:solidFill>
            <a:schemeClr val="accent1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8426" y="2743200"/>
            <a:ext cx="6480174" cy="1673225"/>
          </a:xfrm>
        </p:spPr>
        <p:txBody>
          <a:bodyPr anchor="t"/>
          <a:lstStyle>
            <a:lvl1pPr marL="0" indent="0" algn="ctr">
              <a:buNone/>
              <a:defRPr sz="1600" b="1" cap="all" spc="250" baseline="0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3" name="Rectangle 12"/>
          <p:cNvSpPr>
            <a:spLocks noChangeArrowheads="1"/>
          </p:cNvSpPr>
          <p:nvPr/>
        </p:nvSpPr>
        <p:spPr bwMode="auto">
          <a:xfrm>
            <a:off x="146304" y="6391656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4" name="Rectangle 13"/>
          <p:cNvSpPr>
            <a:spLocks noChangeArrowheads="1"/>
          </p:cNvSpPr>
          <p:nvPr/>
        </p:nvSpPr>
        <p:spPr bwMode="auto">
          <a:xfrm>
            <a:off x="152400" y="152400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5E028B-233E-4BE7-9439-8B9B906C0547}" type="datetimeFigureOut">
              <a:rPr lang="en-US" smtClean="0"/>
              <a:pPr/>
              <a:t>8/23/2012</a:t>
            </a:fld>
            <a:endParaRPr lang="en-US"/>
          </a:p>
        </p:txBody>
      </p:sp>
      <p:sp>
        <p:nvSpPr>
          <p:cNvPr id="8" name="Straight Connector 7"/>
          <p:cNvSpPr>
            <a:spLocks noChangeShapeType="1"/>
          </p:cNvSpPr>
          <p:nvPr/>
        </p:nvSpPr>
        <p:spPr bwMode="auto">
          <a:xfrm>
            <a:off x="152400" y="2438400"/>
            <a:ext cx="8833104" cy="0"/>
          </a:xfrm>
          <a:prstGeom prst="line">
            <a:avLst/>
          </a:prstGeom>
          <a:noFill/>
          <a:ln w="11430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0" name="Oval 9"/>
          <p:cNvSpPr/>
          <p:nvPr/>
        </p:nvSpPr>
        <p:spPr>
          <a:xfrm>
            <a:off x="4267200" y="2115312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Oval 10"/>
          <p:cNvSpPr/>
          <p:nvPr/>
        </p:nvSpPr>
        <p:spPr>
          <a:xfrm>
            <a:off x="4361688" y="2209800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343400" y="2199450"/>
            <a:ext cx="457200" cy="441325"/>
          </a:xfrm>
        </p:spPr>
        <p:txBody>
          <a:bodyPr/>
          <a:lstStyle>
            <a:lvl1pPr>
              <a:defRPr>
                <a:solidFill>
                  <a:schemeClr val="accent3">
                    <a:shade val="75000"/>
                  </a:schemeClr>
                </a:solidFill>
              </a:defRPr>
            </a:lvl1pPr>
          </a:lstStyle>
          <a:p>
            <a:fld id="{1A6E079B-2712-4784-B763-BFEE522ECED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533400"/>
            <a:ext cx="7772400" cy="1524000"/>
          </a:xfrm>
        </p:spPr>
        <p:txBody>
          <a:bodyPr anchor="b"/>
          <a:lstStyle>
            <a:lvl1pPr algn="ctr">
              <a:buNone/>
              <a:defRPr sz="4200" b="0" cap="none" baseline="0">
                <a:solidFill>
                  <a:srgbClr val="FFFFFF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1752" y="228600"/>
            <a:ext cx="8534400" cy="758952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791200" y="6409944"/>
            <a:ext cx="3044952" cy="365760"/>
          </a:xfrm>
        </p:spPr>
        <p:txBody>
          <a:bodyPr/>
          <a:lstStyle/>
          <a:p>
            <a:fld id="{1C5E028B-233E-4BE7-9439-8B9B906C0547}" type="datetimeFigureOut">
              <a:rPr lang="en-US" smtClean="0"/>
              <a:pPr/>
              <a:t>8/23/2012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6E079B-2712-4784-B763-BFEE522ECED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Straight Connector 7"/>
          <p:cNvSpPr>
            <a:spLocks noChangeShapeType="1"/>
          </p:cNvSpPr>
          <p:nvPr/>
        </p:nvSpPr>
        <p:spPr bwMode="auto">
          <a:xfrm flipV="1">
            <a:off x="4563080" y="1575652"/>
            <a:ext cx="8921" cy="4819557"/>
          </a:xfrm>
          <a:prstGeom prst="line">
            <a:avLst/>
          </a:prstGeom>
          <a:noFill/>
          <a:ln w="9525" cap="flat" cmpd="sng" algn="ctr">
            <a:solidFill>
              <a:schemeClr val="tx2"/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0" name="Content Placeholder 9"/>
          <p:cNvSpPr>
            <a:spLocks noGrp="1"/>
          </p:cNvSpPr>
          <p:nvPr>
            <p:ph sz="half" idx="1"/>
          </p:nvPr>
        </p:nvSpPr>
        <p:spPr>
          <a:xfrm>
            <a:off x="301752" y="1371600"/>
            <a:ext cx="4038600" cy="4681728"/>
          </a:xfrm>
        </p:spPr>
        <p:txBody>
          <a:bodyPr/>
          <a:lstStyle>
            <a:lvl1pPr>
              <a:defRPr sz="2500"/>
            </a:lvl1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2" name="Content Placeholder 11"/>
          <p:cNvSpPr>
            <a:spLocks noGrp="1"/>
          </p:cNvSpPr>
          <p:nvPr>
            <p:ph sz="half" idx="2"/>
          </p:nvPr>
        </p:nvSpPr>
        <p:spPr>
          <a:xfrm>
            <a:off x="4800600" y="1371600"/>
            <a:ext cx="4038600" cy="4681728"/>
          </a:xfrm>
        </p:spPr>
        <p:txBody>
          <a:bodyPr/>
          <a:lstStyle>
            <a:lvl1pPr>
              <a:defRPr sz="2500"/>
            </a:lvl1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traight Connector 9"/>
          <p:cNvSpPr>
            <a:spLocks noChangeShapeType="1"/>
          </p:cNvSpPr>
          <p:nvPr/>
        </p:nvSpPr>
        <p:spPr bwMode="auto">
          <a:xfrm flipV="1">
            <a:off x="4572000" y="2200275"/>
            <a:ext cx="0" cy="4187952"/>
          </a:xfrm>
          <a:prstGeom prst="line">
            <a:avLst/>
          </a:prstGeom>
          <a:noFill/>
          <a:ln w="9525" cap="flat" cmpd="sng" algn="ctr">
            <a:solidFill>
              <a:schemeClr val="tx2"/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20" name="Rectangle 19"/>
          <p:cNvSpPr>
            <a:spLocks noChangeArrowheads="1"/>
          </p:cNvSpPr>
          <p:nvPr/>
        </p:nvSpPr>
        <p:spPr bwMode="white">
          <a:xfrm>
            <a:off x="0" y="0"/>
            <a:ext cx="9144000" cy="14478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9" name="Rectangle 18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21" name="Rectangle 20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22" name="Rectangle 21"/>
          <p:cNvSpPr>
            <a:spLocks noChangeArrowheads="1"/>
          </p:cNvSpPr>
          <p:nvPr/>
        </p:nvSpPr>
        <p:spPr bwMode="white">
          <a:xfrm>
            <a:off x="899160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1" name="Rectangle 10"/>
          <p:cNvSpPr/>
          <p:nvPr/>
        </p:nvSpPr>
        <p:spPr>
          <a:xfrm>
            <a:off x="152400" y="1371600"/>
            <a:ext cx="8833104" cy="914400"/>
          </a:xfrm>
          <a:prstGeom prst="rect">
            <a:avLst/>
          </a:prstGeom>
          <a:solidFill>
            <a:schemeClr val="accent1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Rectangle 12"/>
          <p:cNvSpPr>
            <a:spLocks noChangeArrowheads="1"/>
          </p:cNvSpPr>
          <p:nvPr/>
        </p:nvSpPr>
        <p:spPr bwMode="auto">
          <a:xfrm>
            <a:off x="145923" y="6391656"/>
            <a:ext cx="8833104" cy="310896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01752" y="1524000"/>
            <a:ext cx="4040188" cy="732974"/>
          </a:xfrm>
          <a:noFill/>
          <a:ln w="15875" cap="rnd" cmpd="sng" algn="ctr">
            <a:noFill/>
            <a:prstDash val="solid"/>
          </a:ln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>
            <a:noAutofit/>
          </a:bodyPr>
          <a:lstStyle>
            <a:lvl1pPr marL="0" indent="0">
              <a:buNone/>
              <a:defRPr lang="en-US" sz="2200" b="1" dirty="0" smtClean="0">
                <a:solidFill>
                  <a:srgbClr val="FFFFFF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791330" y="1524000"/>
            <a:ext cx="4041775" cy="731520"/>
          </a:xfrm>
          <a:noFill/>
          <a:ln w="15875" cap="rnd" cmpd="sng" algn="ctr">
            <a:noFill/>
            <a:prstDash val="solid"/>
          </a:ln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anchor="ctr">
            <a:noAutofit/>
          </a:bodyPr>
          <a:lstStyle>
            <a:lvl1pPr marL="0" indent="0">
              <a:buNone/>
              <a:defRPr sz="2200" b="1"/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5E028B-233E-4BE7-9439-8B9B906C0547}" type="datetimeFigureOut">
              <a:rPr lang="en-US" smtClean="0"/>
              <a:pPr/>
              <a:t>8/23/2012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304800" y="6409944"/>
            <a:ext cx="3581400" cy="365760"/>
          </a:xfrm>
        </p:spPr>
        <p:txBody>
          <a:bodyPr/>
          <a:lstStyle/>
          <a:p>
            <a:endParaRPr lang="en-US"/>
          </a:p>
        </p:txBody>
      </p:sp>
      <p:sp>
        <p:nvSpPr>
          <p:cNvPr id="15" name="Straight Connector 14"/>
          <p:cNvSpPr>
            <a:spLocks noChangeShapeType="1"/>
          </p:cNvSpPr>
          <p:nvPr/>
        </p:nvSpPr>
        <p:spPr bwMode="auto">
          <a:xfrm>
            <a:off x="152400" y="1280160"/>
            <a:ext cx="8833104" cy="0"/>
          </a:xfrm>
          <a:prstGeom prst="line">
            <a:avLst/>
          </a:prstGeom>
          <a:noFill/>
          <a:ln w="11430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Rectangle 17"/>
          <p:cNvSpPr>
            <a:spLocks noChangeArrowheads="1"/>
          </p:cNvSpPr>
          <p:nvPr/>
        </p:nvSpPr>
        <p:spPr bwMode="auto">
          <a:xfrm>
            <a:off x="152400" y="155448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24" name="Content Placeholder 23"/>
          <p:cNvSpPr>
            <a:spLocks noGrp="1"/>
          </p:cNvSpPr>
          <p:nvPr>
            <p:ph sz="quarter" idx="2"/>
          </p:nvPr>
        </p:nvSpPr>
        <p:spPr>
          <a:xfrm>
            <a:off x="301752" y="2471383"/>
            <a:ext cx="4041648" cy="3818404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6" name="Content Placeholder 25"/>
          <p:cNvSpPr>
            <a:spLocks noGrp="1"/>
          </p:cNvSpPr>
          <p:nvPr>
            <p:ph sz="quarter" idx="4"/>
          </p:nvPr>
        </p:nvSpPr>
        <p:spPr>
          <a:xfrm>
            <a:off x="4800600" y="2471383"/>
            <a:ext cx="4038600" cy="3822192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5" name="Oval 24"/>
          <p:cNvSpPr/>
          <p:nvPr/>
        </p:nvSpPr>
        <p:spPr>
          <a:xfrm>
            <a:off x="4267200" y="956036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7" name="Oval 26"/>
          <p:cNvSpPr/>
          <p:nvPr/>
        </p:nvSpPr>
        <p:spPr>
          <a:xfrm>
            <a:off x="4361688" y="1050524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4343400" y="1042416"/>
            <a:ext cx="457200" cy="441325"/>
          </a:xfrm>
        </p:spPr>
        <p:txBody>
          <a:bodyPr/>
          <a:lstStyle>
            <a:lvl1pPr algn="ctr">
              <a:defRPr/>
            </a:lvl1pPr>
          </a:lstStyle>
          <a:p>
            <a:fld id="{1A6E079B-2712-4784-B763-BFEE522ECED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3" name="Title 22"/>
          <p:cNvSpPr>
            <a:spLocks noGrp="1"/>
          </p:cNvSpPr>
          <p:nvPr>
            <p:ph type="title"/>
          </p:nvPr>
        </p:nvSpPr>
        <p:spPr/>
        <p:txBody>
          <a:bodyPr rtlCol="0" anchor="b" anchorCtr="0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5E028B-233E-4BE7-9439-8B9B906C0547}" type="datetimeFigureOut">
              <a:rPr lang="en-US" smtClean="0"/>
              <a:pPr/>
              <a:t>8/23/2012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4343400" y="1036020"/>
            <a:ext cx="457200" cy="441325"/>
          </a:xfrm>
        </p:spPr>
        <p:txBody>
          <a:bodyPr/>
          <a:lstStyle/>
          <a:p>
            <a:fld id="{1A6E079B-2712-4784-B763-BFEE522ECED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8" name="Rectangle 7"/>
          <p:cNvSpPr>
            <a:spLocks noChangeArrowheads="1"/>
          </p:cNvSpPr>
          <p:nvPr/>
        </p:nvSpPr>
        <p:spPr bwMode="white">
          <a:xfrm>
            <a:off x="0" y="0"/>
            <a:ext cx="9144000" cy="155448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0" name="Rectangle 9"/>
          <p:cNvSpPr>
            <a:spLocks noChangeArrowheads="1"/>
          </p:cNvSpPr>
          <p:nvPr/>
        </p:nvSpPr>
        <p:spPr bwMode="white">
          <a:xfrm>
            <a:off x="899160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9" name="Rectangle 8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5" name="Rectangle 4"/>
          <p:cNvSpPr>
            <a:spLocks noChangeArrowheads="1"/>
          </p:cNvSpPr>
          <p:nvPr/>
        </p:nvSpPr>
        <p:spPr bwMode="auto">
          <a:xfrm>
            <a:off x="146304" y="6391656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6" name="Rectangle 5"/>
          <p:cNvSpPr>
            <a:spLocks noChangeArrowheads="1"/>
          </p:cNvSpPr>
          <p:nvPr/>
        </p:nvSpPr>
        <p:spPr bwMode="auto">
          <a:xfrm>
            <a:off x="152400" y="158496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5E028B-233E-4BE7-9439-8B9B906C0547}" type="datetimeFigureOut">
              <a:rPr lang="en-US" smtClean="0"/>
              <a:pPr/>
              <a:t>8/23/2012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4267200" y="6324600"/>
            <a:ext cx="609600" cy="441324"/>
          </a:xfrm>
        </p:spPr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1A6E079B-2712-4784-B763-BFEE522ECED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Rectangle 18"/>
          <p:cNvSpPr>
            <a:spLocks noChangeArrowheads="1"/>
          </p:cNvSpPr>
          <p:nvPr/>
        </p:nvSpPr>
        <p:spPr bwMode="auto">
          <a:xfrm>
            <a:off x="152400" y="152400"/>
            <a:ext cx="8833104" cy="304800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5" name="Rectangle 14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Rectangle 17"/>
          <p:cNvSpPr>
            <a:spLocks noChangeArrowheads="1"/>
          </p:cNvSpPr>
          <p:nvPr/>
        </p:nvSpPr>
        <p:spPr bwMode="white">
          <a:xfrm>
            <a:off x="899160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6" name="Rectangle 15"/>
          <p:cNvSpPr>
            <a:spLocks noChangeArrowheads="1"/>
          </p:cNvSpPr>
          <p:nvPr/>
        </p:nvSpPr>
        <p:spPr bwMode="white">
          <a:xfrm>
            <a:off x="0" y="0"/>
            <a:ext cx="9144000" cy="118872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7" name="Rectangle 16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3" name="Rectangle 12"/>
          <p:cNvSpPr/>
          <p:nvPr/>
        </p:nvSpPr>
        <p:spPr>
          <a:xfrm>
            <a:off x="152400" y="609600"/>
            <a:ext cx="2743200" cy="5867400"/>
          </a:xfrm>
          <a:prstGeom prst="rect">
            <a:avLst/>
          </a:prstGeom>
          <a:solidFill>
            <a:schemeClr val="accent1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914400"/>
            <a:ext cx="2362200" cy="990600"/>
          </a:xfrm>
        </p:spPr>
        <p:txBody>
          <a:bodyPr anchor="b">
            <a:noAutofit/>
          </a:bodyPr>
          <a:lstStyle>
            <a:lvl1pPr algn="l">
              <a:buNone/>
              <a:defRPr sz="2200" b="1">
                <a:solidFill>
                  <a:srgbClr val="FFFFFF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381000" y="1981200"/>
            <a:ext cx="2362200" cy="4144963"/>
          </a:xfrm>
        </p:spPr>
        <p:txBody>
          <a:bodyPr/>
          <a:lstStyle>
            <a:lvl1pPr marL="0" indent="0">
              <a:spcAft>
                <a:spcPts val="1000"/>
              </a:spcAft>
              <a:buNone/>
              <a:defRPr sz="1600">
                <a:solidFill>
                  <a:srgbClr val="FFFFFF"/>
                </a:solidFill>
              </a:defRPr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8" name="Rectangle 7"/>
          <p:cNvSpPr>
            <a:spLocks noChangeArrowheads="1"/>
          </p:cNvSpPr>
          <p:nvPr/>
        </p:nvSpPr>
        <p:spPr bwMode="auto">
          <a:xfrm>
            <a:off x="152400" y="152400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152400" y="533400"/>
            <a:ext cx="8833104" cy="0"/>
          </a:xfrm>
          <a:prstGeom prst="line">
            <a:avLst/>
          </a:prstGeom>
          <a:noFill/>
          <a:ln w="11430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20" name="Content Placeholder 19"/>
          <p:cNvSpPr>
            <a:spLocks noGrp="1"/>
          </p:cNvSpPr>
          <p:nvPr>
            <p:ph sz="quarter" idx="1"/>
          </p:nvPr>
        </p:nvSpPr>
        <p:spPr>
          <a:xfrm>
            <a:off x="3124200" y="685800"/>
            <a:ext cx="5638800" cy="54102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0" name="Oval 9"/>
          <p:cNvSpPr/>
          <p:nvPr/>
        </p:nvSpPr>
        <p:spPr>
          <a:xfrm>
            <a:off x="1295400" y="228600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Oval 10"/>
          <p:cNvSpPr/>
          <p:nvPr/>
        </p:nvSpPr>
        <p:spPr>
          <a:xfrm>
            <a:off x="1389888" y="323088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371600" y="312738"/>
            <a:ext cx="457200" cy="441325"/>
          </a:xfrm>
        </p:spPr>
        <p:txBody>
          <a:bodyPr/>
          <a:lstStyle>
            <a:lvl1pPr>
              <a:defRPr>
                <a:solidFill>
                  <a:schemeClr val="accent3">
                    <a:shade val="75000"/>
                  </a:schemeClr>
                </a:solidFill>
              </a:defRPr>
            </a:lvl1pPr>
          </a:lstStyle>
          <a:p>
            <a:fld id="{1A6E079B-2712-4784-B763-BFEE522ECED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1" name="Rectangle 20"/>
          <p:cNvSpPr>
            <a:spLocks noChangeArrowheads="1"/>
          </p:cNvSpPr>
          <p:nvPr/>
        </p:nvSpPr>
        <p:spPr bwMode="auto">
          <a:xfrm>
            <a:off x="149352" y="6388385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5E028B-233E-4BE7-9439-8B9B906C0547}" type="datetimeFigureOut">
              <a:rPr lang="en-US" smtClean="0"/>
              <a:pPr/>
              <a:t>8/23/2012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01752" y="6410848"/>
            <a:ext cx="3383280" cy="365760"/>
          </a:xfrm>
        </p:spPr>
        <p:txBody>
          <a:bodyPr/>
          <a:lstStyle/>
          <a:p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traight Connector 20"/>
          <p:cNvSpPr>
            <a:spLocks noChangeShapeType="1"/>
          </p:cNvSpPr>
          <p:nvPr/>
        </p:nvSpPr>
        <p:spPr bwMode="auto">
          <a:xfrm>
            <a:off x="152400" y="533400"/>
            <a:ext cx="8833104" cy="0"/>
          </a:xfrm>
          <a:prstGeom prst="line">
            <a:avLst/>
          </a:prstGeom>
          <a:noFill/>
          <a:ln w="11430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9" name="Rectangle 18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6" name="Rectangle 15"/>
          <p:cNvSpPr>
            <a:spLocks noChangeArrowheads="1"/>
          </p:cNvSpPr>
          <p:nvPr/>
        </p:nvSpPr>
        <p:spPr bwMode="white">
          <a:xfrm>
            <a:off x="899160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7" name="Rectangle 16"/>
          <p:cNvSpPr>
            <a:spLocks noChangeArrowheads="1"/>
          </p:cNvSpPr>
          <p:nvPr/>
        </p:nvSpPr>
        <p:spPr bwMode="white">
          <a:xfrm>
            <a:off x="0" y="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Rectangle 17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20" name="Rectangle 19"/>
          <p:cNvSpPr>
            <a:spLocks noChangeArrowheads="1"/>
          </p:cNvSpPr>
          <p:nvPr/>
        </p:nvSpPr>
        <p:spPr bwMode="auto">
          <a:xfrm>
            <a:off x="152400" y="152400"/>
            <a:ext cx="8833104" cy="301752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8" name="Rectangle 7"/>
          <p:cNvSpPr/>
          <p:nvPr/>
        </p:nvSpPr>
        <p:spPr>
          <a:xfrm>
            <a:off x="152400" y="609600"/>
            <a:ext cx="2743200" cy="5867400"/>
          </a:xfrm>
          <a:prstGeom prst="rect">
            <a:avLst/>
          </a:prstGeom>
          <a:solidFill>
            <a:schemeClr val="accent1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5" name="Rectangle 14"/>
          <p:cNvSpPr>
            <a:spLocks noChangeArrowheads="1"/>
          </p:cNvSpPr>
          <p:nvPr/>
        </p:nvSpPr>
        <p:spPr bwMode="auto">
          <a:xfrm>
            <a:off x="152400" y="155448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12" name="Oval 11"/>
          <p:cNvSpPr/>
          <p:nvPr/>
        </p:nvSpPr>
        <p:spPr>
          <a:xfrm>
            <a:off x="1295400" y="228600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Oval 12"/>
          <p:cNvSpPr/>
          <p:nvPr/>
        </p:nvSpPr>
        <p:spPr>
          <a:xfrm>
            <a:off x="1389888" y="323088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371600" y="312738"/>
            <a:ext cx="457200" cy="441325"/>
          </a:xfrm>
        </p:spPr>
        <p:txBody>
          <a:bodyPr/>
          <a:lstStyle/>
          <a:p>
            <a:fld id="{1A6E079B-2712-4784-B763-BFEE522ECED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00375" y="5029200"/>
            <a:ext cx="5867400" cy="1219200"/>
          </a:xfrm>
        </p:spPr>
        <p:txBody>
          <a:bodyPr anchor="t">
            <a:noAutofit/>
          </a:bodyPr>
          <a:lstStyle>
            <a:lvl1pPr algn="l">
              <a:buNone/>
              <a:defRPr sz="24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000375" y="609600"/>
            <a:ext cx="5867400" cy="4267200"/>
          </a:xfrm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000" y="990600"/>
            <a:ext cx="2438400" cy="5257800"/>
          </a:xfrm>
        </p:spPr>
        <p:txBody>
          <a:bodyPr/>
          <a:lstStyle>
            <a:lvl1pPr marL="0" indent="0">
              <a:spcAft>
                <a:spcPts val="1000"/>
              </a:spcAft>
              <a:buFontTx/>
              <a:buNone/>
              <a:defRPr sz="1600">
                <a:solidFill>
                  <a:srgbClr val="FFFFFF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22" name="Rectangle 21"/>
          <p:cNvSpPr>
            <a:spLocks noChangeArrowheads="1"/>
          </p:cNvSpPr>
          <p:nvPr/>
        </p:nvSpPr>
        <p:spPr bwMode="auto">
          <a:xfrm>
            <a:off x="149352" y="6388385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788152" y="6404984"/>
            <a:ext cx="3044952" cy="365760"/>
          </a:xfrm>
        </p:spPr>
        <p:txBody>
          <a:bodyPr/>
          <a:lstStyle/>
          <a:p>
            <a:fld id="{1C5E028B-233E-4BE7-9439-8B9B906C0547}" type="datetimeFigureOut">
              <a:rPr lang="en-US" smtClean="0"/>
              <a:pPr/>
              <a:t>8/23/2012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01752" y="6410848"/>
            <a:ext cx="3584448" cy="365760"/>
          </a:xfr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Rectangle 16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6" name="Rectangle 15"/>
          <p:cNvSpPr>
            <a:spLocks noChangeArrowheads="1"/>
          </p:cNvSpPr>
          <p:nvPr/>
        </p:nvSpPr>
        <p:spPr bwMode="white">
          <a:xfrm>
            <a:off x="0" y="0"/>
            <a:ext cx="9144000" cy="1393371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Rectangle 17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9" name="Rectangle 18"/>
          <p:cNvSpPr>
            <a:spLocks noChangeArrowheads="1"/>
          </p:cNvSpPr>
          <p:nvPr/>
        </p:nvSpPr>
        <p:spPr bwMode="white">
          <a:xfrm>
            <a:off x="899160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9" name="Rectangle 8"/>
          <p:cNvSpPr>
            <a:spLocks noChangeArrowheads="1"/>
          </p:cNvSpPr>
          <p:nvPr/>
        </p:nvSpPr>
        <p:spPr bwMode="auto">
          <a:xfrm>
            <a:off x="149352" y="6388385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5791200" y="6404984"/>
            <a:ext cx="3044952" cy="365760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400">
                <a:solidFill>
                  <a:srgbClr val="FFFFFF"/>
                </a:solidFill>
              </a:defRPr>
            </a:lvl1pPr>
          </a:lstStyle>
          <a:p>
            <a:fld id="{1C5E028B-233E-4BE7-9439-8B9B906C0547}" type="datetimeFigureOut">
              <a:rPr lang="en-US" smtClean="0"/>
              <a:pPr/>
              <a:t>8/23/2012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304800" y="6410848"/>
            <a:ext cx="3581400" cy="365760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1200"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8" name="Rectangle 7"/>
          <p:cNvSpPr>
            <a:spLocks noChangeArrowheads="1"/>
          </p:cNvSpPr>
          <p:nvPr/>
        </p:nvSpPr>
        <p:spPr bwMode="auto">
          <a:xfrm>
            <a:off x="152400" y="155448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10" name="Straight Connector 9"/>
          <p:cNvSpPr>
            <a:spLocks noChangeShapeType="1"/>
          </p:cNvSpPr>
          <p:nvPr/>
        </p:nvSpPr>
        <p:spPr bwMode="auto">
          <a:xfrm>
            <a:off x="152400" y="1276743"/>
            <a:ext cx="8833104" cy="0"/>
          </a:xfrm>
          <a:prstGeom prst="line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2" name="Oval 11"/>
          <p:cNvSpPr/>
          <p:nvPr/>
        </p:nvSpPr>
        <p:spPr>
          <a:xfrm>
            <a:off x="4267200" y="956036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5" name="Oval 14"/>
          <p:cNvSpPr/>
          <p:nvPr/>
        </p:nvSpPr>
        <p:spPr>
          <a:xfrm>
            <a:off x="4361688" y="1050524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4343400" y="1040174"/>
            <a:ext cx="457200" cy="441325"/>
          </a:xfrm>
          <a:prstGeom prst="rect">
            <a:avLst/>
          </a:prstGeom>
        </p:spPr>
        <p:txBody>
          <a:bodyPr vert="horz" lIns="45720" rIns="45720" anchor="ctr">
            <a:normAutofit/>
          </a:bodyPr>
          <a:lstStyle>
            <a:lvl1pPr algn="ctr" eaLnBrk="1" latinLnBrk="0" hangingPunct="1">
              <a:defRPr kumimoji="0" sz="1600">
                <a:solidFill>
                  <a:schemeClr val="accent3">
                    <a:shade val="75000"/>
                  </a:schemeClr>
                </a:solidFill>
              </a:defRPr>
            </a:lvl1pPr>
          </a:lstStyle>
          <a:p>
            <a:fld id="{1A6E079B-2712-4784-B763-BFEE522ECED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301752" y="228600"/>
            <a:ext cx="8534400" cy="758952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301752" y="1524000"/>
            <a:ext cx="8534400" cy="459943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rtl="0" eaLnBrk="1" latinLnBrk="0" hangingPunct="1">
        <a:spcBef>
          <a:spcPct val="0"/>
        </a:spcBef>
        <a:buNone/>
        <a:defRPr kumimoji="0" sz="3300" kern="1200">
          <a:solidFill>
            <a:schemeClr val="accent3">
              <a:shade val="75000"/>
            </a:schemeClr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indent="-274320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"/>
        <a:buChar char=""/>
        <a:defRPr kumimoji="0"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822960" indent="-228600" algn="l" rtl="0" eaLnBrk="1" latinLnBrk="0" hangingPunct="1">
        <a:spcBef>
          <a:spcPct val="20000"/>
        </a:spcBef>
        <a:buClr>
          <a:schemeClr val="accent3"/>
        </a:buClr>
        <a:buSzPct val="75000"/>
        <a:buFont typeface="Wingdings 2"/>
        <a:buChar char="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228600" algn="l" rtl="0" eaLnBrk="1" latinLnBrk="0" hangingPunct="1">
        <a:spcBef>
          <a:spcPct val="20000"/>
        </a:spcBef>
        <a:buClr>
          <a:schemeClr val="accent4"/>
        </a:buClr>
        <a:buSzPct val="70000"/>
        <a:buFont typeface="Wingdings"/>
        <a:buChar char=""/>
        <a:defRPr kumimoji="0" sz="2000" kern="1200">
          <a:solidFill>
            <a:schemeClr val="tx2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ct val="20000"/>
        </a:spcBef>
        <a:buClr>
          <a:schemeClr val="accent5"/>
        </a:buClr>
        <a:buFontTx/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4592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SzPct val="90000"/>
        <a:buChar char="•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03120" indent="-182880" algn="l" rtl="0" eaLnBrk="1" latinLnBrk="0" hangingPunct="1">
        <a:spcBef>
          <a:spcPct val="20000"/>
        </a:spcBef>
        <a:buClr>
          <a:schemeClr val="accent4">
            <a:shade val="75000"/>
          </a:schemeClr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77440" indent="-182880" algn="l" rtl="0" eaLnBrk="1" latinLnBrk="0" hangingPunct="1">
        <a:spcBef>
          <a:spcPct val="20000"/>
        </a:spcBef>
        <a:buClr>
          <a:schemeClr val="accent2">
            <a:shade val="75000"/>
          </a:schemeClr>
        </a:buClr>
        <a:buSzPct val="90000"/>
        <a:buChar char="•"/>
        <a:defRPr kumimoji="0" sz="1400" kern="1200" cap="all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Independent clauses</a:t>
            </a:r>
          </a:p>
          <a:p>
            <a:r>
              <a:rPr lang="en-US" dirty="0" smtClean="0"/>
              <a:t>&amp; </a:t>
            </a:r>
          </a:p>
          <a:p>
            <a:r>
              <a:rPr lang="en-US" dirty="0" smtClean="0"/>
              <a:t>Simple sentences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Grammar Lesson 2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definitions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US" dirty="0" smtClean="0"/>
              <a:t>An </a:t>
            </a:r>
            <a:r>
              <a:rPr lang="en-US" b="1" dirty="0" smtClean="0"/>
              <a:t>independent clause (IC) </a:t>
            </a:r>
            <a:r>
              <a:rPr lang="en-US" dirty="0" smtClean="0"/>
              <a:t>is just that: independent. It can stand alone as a sentence. It has a </a:t>
            </a:r>
            <a:r>
              <a:rPr lang="en-US" i="1" dirty="0" smtClean="0"/>
              <a:t>subject</a:t>
            </a:r>
            <a:r>
              <a:rPr lang="en-US" dirty="0" smtClean="0"/>
              <a:t> and a </a:t>
            </a:r>
            <a:r>
              <a:rPr lang="en-US" u="sng" dirty="0" smtClean="0"/>
              <a:t>verb</a:t>
            </a:r>
            <a:r>
              <a:rPr lang="en-US" dirty="0" smtClean="0"/>
              <a:t>. </a:t>
            </a:r>
          </a:p>
          <a:p>
            <a:endParaRPr lang="en-US" dirty="0" smtClean="0"/>
          </a:p>
          <a:p>
            <a:r>
              <a:rPr lang="en-US" dirty="0" smtClean="0"/>
              <a:t>A </a:t>
            </a:r>
            <a:r>
              <a:rPr lang="en-US" b="1" dirty="0" smtClean="0"/>
              <a:t>simple sentence</a:t>
            </a:r>
            <a:r>
              <a:rPr lang="en-US" dirty="0" smtClean="0"/>
              <a:t> includes only one IC (independent clause).</a:t>
            </a:r>
          </a:p>
          <a:p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 fontScale="62500" lnSpcReduction="20000"/>
          </a:bodyPr>
          <a:lstStyle/>
          <a:p>
            <a:pPr>
              <a:buNone/>
            </a:pPr>
            <a:r>
              <a:rPr lang="en-US" i="1" dirty="0" smtClean="0"/>
              <a:t>Jack</a:t>
            </a:r>
            <a:r>
              <a:rPr lang="en-US" dirty="0" smtClean="0"/>
              <a:t> </a:t>
            </a:r>
            <a:r>
              <a:rPr lang="en-US" u="sng" dirty="0" smtClean="0"/>
              <a:t>runs</a:t>
            </a:r>
            <a:r>
              <a:rPr lang="en-US" dirty="0" smtClean="0"/>
              <a:t>. </a:t>
            </a:r>
          </a:p>
          <a:p>
            <a:pPr>
              <a:buNone/>
            </a:pPr>
            <a:r>
              <a:rPr lang="en-US" dirty="0" smtClean="0"/>
              <a:t>Jack = subject; runs = verb</a:t>
            </a:r>
          </a:p>
          <a:p>
            <a:pPr>
              <a:buNone/>
            </a:pPr>
            <a:r>
              <a:rPr lang="en-US" i="1" dirty="0" smtClean="0"/>
              <a:t>Two words: you can’t get any simpler than that.</a:t>
            </a:r>
            <a:endParaRPr lang="en-US" dirty="0" smtClean="0"/>
          </a:p>
          <a:p>
            <a:pPr>
              <a:buNone/>
            </a:pPr>
            <a:r>
              <a:rPr lang="en-US" i="1" dirty="0" smtClean="0"/>
              <a:t> </a:t>
            </a:r>
            <a:endParaRPr lang="en-US" dirty="0" smtClean="0"/>
          </a:p>
          <a:p>
            <a:pPr>
              <a:buNone/>
            </a:pPr>
            <a:r>
              <a:rPr lang="en-US" dirty="0" smtClean="0"/>
              <a:t>The </a:t>
            </a:r>
            <a:r>
              <a:rPr lang="en-US" i="1" dirty="0" smtClean="0"/>
              <a:t>dog</a:t>
            </a:r>
            <a:r>
              <a:rPr lang="en-US" dirty="0" smtClean="0"/>
              <a:t> </a:t>
            </a:r>
            <a:r>
              <a:rPr lang="en-US" u="sng" dirty="0" smtClean="0"/>
              <a:t>ate</a:t>
            </a:r>
            <a:r>
              <a:rPr lang="en-US" dirty="0" smtClean="0"/>
              <a:t> the kibble. </a:t>
            </a:r>
          </a:p>
          <a:p>
            <a:pPr>
              <a:buNone/>
            </a:pPr>
            <a:r>
              <a:rPr lang="en-US" dirty="0" smtClean="0"/>
              <a:t>In this case, dog = subject; ate = verb; the kibble = direct object </a:t>
            </a:r>
          </a:p>
          <a:p>
            <a:pPr>
              <a:buNone/>
            </a:pPr>
            <a:r>
              <a:rPr lang="en-US" dirty="0" smtClean="0"/>
              <a:t>(Slightly longer, but still pretty basic. Noun, verb, and direct object.)</a:t>
            </a:r>
          </a:p>
          <a:p>
            <a:pPr>
              <a:buNone/>
            </a:pPr>
            <a:r>
              <a:rPr lang="en-US" dirty="0" smtClean="0"/>
              <a:t> </a:t>
            </a:r>
          </a:p>
          <a:p>
            <a:pPr>
              <a:buNone/>
            </a:pPr>
            <a:r>
              <a:rPr lang="en-US" dirty="0" smtClean="0"/>
              <a:t>Running down the hall at the bell, </a:t>
            </a:r>
            <a:r>
              <a:rPr lang="en-US" i="1" dirty="0" smtClean="0"/>
              <a:t>Henry</a:t>
            </a:r>
            <a:r>
              <a:rPr lang="en-US" dirty="0" smtClean="0"/>
              <a:t> </a:t>
            </a:r>
            <a:r>
              <a:rPr lang="en-US" u="sng" dirty="0" smtClean="0"/>
              <a:t>panicked</a:t>
            </a:r>
            <a:r>
              <a:rPr lang="en-US" dirty="0" smtClean="0"/>
              <a:t>. </a:t>
            </a:r>
          </a:p>
          <a:p>
            <a:pPr>
              <a:buNone/>
            </a:pPr>
            <a:r>
              <a:rPr lang="en-US" dirty="0" smtClean="0"/>
              <a:t>Henry = subject; panicked= verb;</a:t>
            </a:r>
          </a:p>
          <a:p>
            <a:pPr>
              <a:buNone/>
            </a:pPr>
            <a:r>
              <a:rPr lang="en-US" dirty="0" smtClean="0"/>
              <a:t> 	“running down the hall” and </a:t>
            </a:r>
            <a:r>
              <a:rPr lang="en-US" dirty="0" smtClean="0"/>
              <a:t>“at </a:t>
            </a:r>
            <a:r>
              <a:rPr lang="en-US" smtClean="0"/>
              <a:t>the bell” </a:t>
            </a:r>
            <a:r>
              <a:rPr lang="en-US" dirty="0" smtClean="0"/>
              <a:t>are phrases that explain more about Henry and his situation, but this is still a “Simple Sentence” by definition: one IC (independent clause).</a:t>
            </a:r>
          </a:p>
          <a:p>
            <a:pPr>
              <a:buNone/>
            </a:pPr>
            <a:r>
              <a:rPr lang="en-US" dirty="0" smtClean="0"/>
              <a:t> 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	RULE to know: Phrases NEVER change the type of sentence, no matter how many phrases are added to the sentence.</a:t>
            </a:r>
          </a:p>
          <a:p>
            <a:pPr>
              <a:buNone/>
            </a:pPr>
            <a:r>
              <a:rPr lang="en-US" dirty="0" smtClean="0"/>
              <a:t> </a:t>
            </a:r>
          </a:p>
          <a:p>
            <a:pPr>
              <a:buNone/>
            </a:pPr>
            <a:endParaRPr lang="en-US" i="1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4" dur="5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9" dur="500" fill="hold"/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0" dur="500" fill="hold"/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1" fill="hold">
                      <p:stCondLst>
                        <p:cond delay="indefinite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5" dur="500" fill="hold"/>
                                        <p:tgtEl>
                                          <p:spTgt spid="3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6" dur="500" fill="hold"/>
                                        <p:tgtEl>
                                          <p:spTgt spid="3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Let’s write some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US" dirty="0" smtClean="0"/>
              <a:t>Write 4 Simple Sentences of 5 or fewer words.</a:t>
            </a:r>
          </a:p>
          <a:p>
            <a:r>
              <a:rPr lang="en-US" dirty="0" smtClean="0"/>
              <a:t>Take one of these and make a Simple Sentence that has additional phrases.  Make it as long as you can without adding another Clause.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ivic">
  <a:themeElements>
    <a:clrScheme name="Civic">
      <a:dk1>
        <a:sysClr val="windowText" lastClr="000000"/>
      </a:dk1>
      <a:lt1>
        <a:sysClr val="window" lastClr="FFFFFF"/>
      </a:lt1>
      <a:dk2>
        <a:srgbClr val="646B86"/>
      </a:dk2>
      <a:lt2>
        <a:srgbClr val="C5D1D7"/>
      </a:lt2>
      <a:accent1>
        <a:srgbClr val="D16349"/>
      </a:accent1>
      <a:accent2>
        <a:srgbClr val="CCB400"/>
      </a:accent2>
      <a:accent3>
        <a:srgbClr val="8CADAE"/>
      </a:accent3>
      <a:accent4>
        <a:srgbClr val="8C7B70"/>
      </a:accent4>
      <a:accent5>
        <a:srgbClr val="8FB08C"/>
      </a:accent5>
      <a:accent6>
        <a:srgbClr val="D19049"/>
      </a:accent6>
      <a:hlink>
        <a:srgbClr val="00A3D6"/>
      </a:hlink>
      <a:folHlink>
        <a:srgbClr val="694F07"/>
      </a:folHlink>
    </a:clrScheme>
    <a:fontScheme name="Civic">
      <a:majorFont>
        <a:latin typeface="Georgia"/>
        <a:ea typeface=""/>
        <a:cs typeface=""/>
        <a:font script="Jpan" typeface="ＭＳ Ｐゴシック"/>
        <a:font script="Hang" typeface="돋움"/>
        <a:font script="Hans" typeface="方正舒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Georgia"/>
        <a:ea typeface=""/>
        <a:cs typeface=""/>
        <a:font script="Jpan" typeface="ＭＳ Ｐ明朝"/>
        <a:font script="Hang" typeface="바탕"/>
        <a:font script="Hans" typeface="方正舒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Civic">
      <a:fillStyleLst>
        <a:solidFill>
          <a:schemeClr val="phClr"/>
        </a:solidFill>
        <a:solidFill>
          <a:schemeClr val="phClr">
            <a:tint val="45000"/>
          </a:schemeClr>
        </a:solidFill>
        <a:solidFill>
          <a:schemeClr val="phClr">
            <a:tint val="95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1429" cap="flat" cmpd="sng" algn="ctr">
          <a:solidFill>
            <a:schemeClr val="phClr"/>
          </a:solidFill>
          <a:prstDash val="sysDash"/>
        </a:ln>
        <a:ln w="200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contourW="9525" prstMaterial="matte">
            <a:bevelT w="0" h="0"/>
            <a:contourClr>
              <a:schemeClr val="phClr">
                <a:shade val="70000"/>
                <a:satMod val="105000"/>
              </a:schemeClr>
            </a:contourClr>
          </a:sp3d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soft" dir="b">
              <a:rot lat="0" lon="0" rev="0"/>
            </a:lightRig>
          </a:scene3d>
          <a:sp3d prstMaterial="dkEdge">
            <a:bevelT w="63500" h="63500" prst="cross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70000"/>
                <a:satMod val="115000"/>
              </a:schemeClr>
              <a:schemeClr val="phClr">
                <a:tint val="85000"/>
              </a:schemeClr>
            </a:duotone>
          </a:blip>
          <a:tile tx="0" ty="0" sx="85000" sy="85000" flip="none" algn="tl"/>
        </a:blipFill>
        <a:blipFill>
          <a:blip xmlns:r="http://schemas.openxmlformats.org/officeDocument/2006/relationships" r:embed="rId2">
            <a:duotone>
              <a:schemeClr val="phClr">
                <a:shade val="65000"/>
                <a:satMod val="115000"/>
              </a:schemeClr>
              <a:schemeClr val="phClr">
                <a:tint val="85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Civic</Template>
  <TotalTime>54</TotalTime>
  <Words>109</Words>
  <Application>Microsoft Office PowerPoint</Application>
  <PresentationFormat>On-screen Show (4:3)</PresentationFormat>
  <Paragraphs>27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Civic</vt:lpstr>
      <vt:lpstr>Grammar Lesson 2</vt:lpstr>
      <vt:lpstr>definitions</vt:lpstr>
      <vt:lpstr>examples</vt:lpstr>
      <vt:lpstr>Let’s write some</vt:lpstr>
    </vt:vector>
  </TitlesOfParts>
  <Company>Wichita Public Schools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Grammar Lesson 2</dc:title>
  <dc:creator>Windows User</dc:creator>
  <cp:lastModifiedBy>kfrederick</cp:lastModifiedBy>
  <cp:revision>8</cp:revision>
  <dcterms:created xsi:type="dcterms:W3CDTF">2012-08-22T12:47:58Z</dcterms:created>
  <dcterms:modified xsi:type="dcterms:W3CDTF">2012-08-23T14:51:40Z</dcterms:modified>
</cp:coreProperties>
</file>

<file path=docProps/thumbnail.jpeg>
</file>