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5E028B-233E-4BE7-9439-8B9B906C0547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6E079B-2712-4784-B763-BFEE522EC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Independent clauses</a:t>
            </a:r>
          </a:p>
          <a:p>
            <a:r>
              <a:rPr lang="en-US" dirty="0" smtClean="0"/>
              <a:t>&amp; </a:t>
            </a:r>
          </a:p>
          <a:p>
            <a:r>
              <a:rPr lang="en-US" dirty="0" smtClean="0"/>
              <a:t>Simple sentences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Lesson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/>
              <a:t>independent clause (IC) </a:t>
            </a:r>
            <a:r>
              <a:rPr lang="en-US" dirty="0" smtClean="0"/>
              <a:t>is just that: independent. It can stand alone as a sentence. It has a </a:t>
            </a:r>
            <a:r>
              <a:rPr lang="en-US" i="1" dirty="0" smtClean="0"/>
              <a:t>subject</a:t>
            </a:r>
            <a:r>
              <a:rPr lang="en-US" dirty="0" smtClean="0"/>
              <a:t> and a </a:t>
            </a:r>
            <a:r>
              <a:rPr lang="en-US" u="sng" dirty="0" smtClean="0"/>
              <a:t>verb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simple sentence</a:t>
            </a:r>
            <a:r>
              <a:rPr lang="en-US" dirty="0" smtClean="0"/>
              <a:t> includes only one IC (independent clause).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i="1" dirty="0" smtClean="0"/>
              <a:t>Jack</a:t>
            </a:r>
            <a:r>
              <a:rPr lang="en-US" dirty="0" smtClean="0"/>
              <a:t> </a:t>
            </a:r>
            <a:r>
              <a:rPr lang="en-US" u="sng" dirty="0" smtClean="0"/>
              <a:t>runs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Jack = subject; runs = verb</a:t>
            </a:r>
          </a:p>
          <a:p>
            <a:pPr>
              <a:buNone/>
            </a:pPr>
            <a:r>
              <a:rPr lang="en-US" i="1" dirty="0" smtClean="0"/>
              <a:t>Two words: you can’t get any simpler than that.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i="1" dirty="0" smtClean="0"/>
              <a:t>dog</a:t>
            </a:r>
            <a:r>
              <a:rPr lang="en-US" dirty="0" smtClean="0"/>
              <a:t> </a:t>
            </a:r>
            <a:r>
              <a:rPr lang="en-US" u="sng" dirty="0" smtClean="0"/>
              <a:t>ate</a:t>
            </a:r>
            <a:r>
              <a:rPr lang="en-US" dirty="0" smtClean="0"/>
              <a:t> the kibble. </a:t>
            </a:r>
          </a:p>
          <a:p>
            <a:pPr>
              <a:buNone/>
            </a:pPr>
            <a:r>
              <a:rPr lang="en-US" dirty="0" smtClean="0"/>
              <a:t>In this case, dog = subject; ate = verb; the kibble = direct object </a:t>
            </a:r>
          </a:p>
          <a:p>
            <a:pPr>
              <a:buNone/>
            </a:pPr>
            <a:r>
              <a:rPr lang="en-US" dirty="0" smtClean="0"/>
              <a:t>(Slightly longer, but still pretty basic. Noun, verb, and direct object.)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Running down the hall at the bell, </a:t>
            </a:r>
            <a:r>
              <a:rPr lang="en-US" i="1" dirty="0" smtClean="0"/>
              <a:t>Henry</a:t>
            </a:r>
            <a:r>
              <a:rPr lang="en-US" dirty="0" smtClean="0"/>
              <a:t> </a:t>
            </a:r>
            <a:r>
              <a:rPr lang="en-US" u="sng" dirty="0" smtClean="0"/>
              <a:t>panicked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Henry = subject; panicked= verb;</a:t>
            </a:r>
          </a:p>
          <a:p>
            <a:pPr>
              <a:buNone/>
            </a:pPr>
            <a:r>
              <a:rPr lang="en-US" dirty="0" smtClean="0"/>
              <a:t> 	“running down the hall” and </a:t>
            </a:r>
            <a:r>
              <a:rPr lang="en-US" dirty="0" smtClean="0"/>
              <a:t>“at </a:t>
            </a:r>
            <a:r>
              <a:rPr lang="en-US" smtClean="0"/>
              <a:t>the bell” </a:t>
            </a:r>
            <a:r>
              <a:rPr lang="en-US" dirty="0" smtClean="0"/>
              <a:t>are phrases that explain more about Henry and his situation, but this is still a “Simple Sentence” by definition: one IC (independent clause).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RULE to know: Phrases NEVER change the type of sentence, no matter how many phrases are added to the sentence.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4 Simple Sentences of 5 or fewer words.</a:t>
            </a:r>
          </a:p>
          <a:p>
            <a:r>
              <a:rPr lang="en-US" dirty="0" smtClean="0"/>
              <a:t>Take one of these and make a Simple Sentence that has additional phrases.  Make it as long as you can without adding another Clause.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</TotalTime>
  <Words>109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Grammar Lesson 2</vt:lpstr>
      <vt:lpstr>definitions</vt:lpstr>
      <vt:lpstr>examples</vt:lpstr>
      <vt:lpstr>Let’s write some</vt:lpstr>
    </vt:vector>
  </TitlesOfParts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 2</dc:title>
  <dc:creator>Windows User</dc:creator>
  <cp:lastModifiedBy>kfrederick</cp:lastModifiedBy>
  <cp:revision>8</cp:revision>
  <dcterms:created xsi:type="dcterms:W3CDTF">2012-08-22T12:47:58Z</dcterms:created>
  <dcterms:modified xsi:type="dcterms:W3CDTF">2012-08-23T14:51:40Z</dcterms:modified>
</cp:coreProperties>
</file>